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Heebo Light"/>
      <p:regular r:id="rId19"/>
    </p:embeddedFont>
    <p:embeddedFont>
      <p:font typeface="Heebo Ligh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5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CommUnity QR: Revolutionizing Delivery Services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CommUnity QR is a revolutionary platform that bridges communication gaps in delivery services, integrating QR codes and real-time translation to enhance security and customer satisfaction.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29888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Desirability: Addressing Communication Gaps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Language Barriers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Seamless communication between delivery personnel and customers, regardless of their primary language.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Order Accuracy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Eliminating misunderstandings through clear, real-time translation of order details and instructions.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109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Feasibility: Integrated QR and Translation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239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7504" y="3208973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123962"/>
            <a:ext cx="29082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QR Code Integration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61438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Leveraging QR codes for secure package tracking and delivery confirmation.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1239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3939" y="3208973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12396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Translation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96871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Utilizing advanced language translation technology to facilitate seamless communication.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9022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976" y="5987296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902285"/>
            <a:ext cx="37334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 Implementation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39270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Easily integrating the solution into existing delivery workflows and systems.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718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Viability: Enhanced Security and Satisfaction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29595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664029"/>
            <a:ext cx="28357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Secure Transactions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154448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Ensuring the integrity of deliveries through tamper-evident QR codes and encrypted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429595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664029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Improved Customer Experience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4508778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Enhancing customer satisfaction by addressing language barriers and streamlining the delivery process.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2890"/>
            <a:ext cx="117631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Business Model Canvas (BMC) One-Pager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75297"/>
            <a:ext cx="5670590" cy="350460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1633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Value Proposition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6538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Seamless cross-cultural communication and secure delivery solutions for businesses and consumers.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96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 Opportunity and Competitive Landscape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 Opportunity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3264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Growing demand for innovative delivery services that address language barriers and security concerns.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351496"/>
            <a:ext cx="33568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Competitive Landscape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93264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Unique integration of QR codes and real-time translation sets CommUnity QR apart from traditional delivery solutions.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Roadmap and Key Milestones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28911" y="2645569"/>
            <a:ext cx="11942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MVP Launch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Initial release of the CommUnity QR platform with core features.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94740" y="4489013"/>
            <a:ext cx="187881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Pilot Partnerships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Collaborating with delivery companies to test and refine the solution.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95336" y="6332458"/>
            <a:ext cx="186571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Global Expansion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Scaling the platform to serve international markets and enterprises.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72201"/>
            <a:ext cx="119717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Next Steps: Scaling the QR Revolution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7629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7439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Secure Funding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6066711"/>
            <a:ext cx="57844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Raise capital to accelerate product development and market expansion.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557629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052316" y="5576292"/>
            <a:ext cx="31550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Strategic Partnerships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052316" y="6066711"/>
            <a:ext cx="57844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Collaborate with leading delivery providers to integrate CommUnity QR into their services.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2024-11-15T14:01:33Z</dcterms:created>
  <dcterms:modified xsi:type="dcterms:W3CDTF">2024-11-15T14:01:33Z</dcterms:modified>
</cp:coreProperties>
</file>